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8064896" cy="2160240"/>
          </a:xfrm>
        </p:spPr>
        <p:txBody>
          <a:bodyPr>
            <a:normAutofit fontScale="85000" lnSpcReduction="20000"/>
          </a:bodyPr>
          <a:lstStyle/>
          <a:p>
            <a:r>
              <a:rPr lang="uk-UA" sz="77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Зубар</a:t>
            </a:r>
            <a:r>
              <a:rPr lang="uk-UA" sz="77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– </a:t>
            </a:r>
            <a:r>
              <a:rPr lang="uk-UA" sz="77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Полякови</a:t>
            </a:r>
            <a:endParaRPr lang="uk-UA" sz="77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uk-UA" sz="4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Загальний педагогічний стаж – 347 років</a:t>
            </a:r>
            <a:endParaRPr lang="ru-RU" sz="4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6712"/>
            <a:ext cx="8305800" cy="2088232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Педагог</a:t>
            </a:r>
            <a:r>
              <a:rPr lang="uk-UA" sz="6600" dirty="0" err="1" smtClean="0">
                <a:solidFill>
                  <a:schemeClr val="bg1"/>
                </a:solidFill>
              </a:rPr>
              <a:t>ічна</a:t>
            </a:r>
            <a:r>
              <a:rPr lang="uk-UA" sz="6600" dirty="0" smtClean="0">
                <a:solidFill>
                  <a:schemeClr val="bg1"/>
                </a:solidFill>
              </a:rPr>
              <a:t> династія 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8064896" cy="4104456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sz="40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Нікурчук</a:t>
            </a:r>
            <a:r>
              <a:rPr lang="uk-UA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Анастасія Іванівна </a:t>
            </a:r>
            <a:r>
              <a:rPr lang="uk-UA" sz="4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– Ленінградська вчительська гімназія, вчитель іноземної мови. Педагогічний стаж 15 років. Загинула під час другої світової війни.</a:t>
            </a:r>
            <a:endParaRPr lang="ru-RU" sz="4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661976"/>
            <a:ext cx="4176464" cy="1542888"/>
          </a:xfrm>
        </p:spPr>
        <p:txBody>
          <a:bodyPr>
            <a:noAutofit/>
          </a:bodyPr>
          <a:lstStyle/>
          <a:p>
            <a:pPr algn="just"/>
            <a:r>
              <a:rPr lang="uk-UA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Резнік</a:t>
            </a:r>
            <a:r>
              <a:rPr lang="uk-UA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Іван Петрович – учитель початкових класів, математики. Директор </a:t>
            </a:r>
            <a:r>
              <a:rPr lang="uk-UA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Колодізянської</a:t>
            </a:r>
            <a:r>
              <a:rPr lang="uk-UA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uk-UA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К</a:t>
            </a:r>
            <a:r>
              <a:rPr lang="uk-UA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арпівської</a:t>
            </a:r>
            <a:r>
              <a:rPr lang="uk-UA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шкіл. Педагогічний стаж – 29 років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2760254" cy="391318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4444" y="3304548"/>
            <a:ext cx="4038600" cy="2271281"/>
          </a:xfrm>
        </p:spPr>
      </p:pic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5148064" y="661976"/>
            <a:ext cx="3816424" cy="1470880"/>
          </a:xfrm>
        </p:spPr>
        <p:txBody>
          <a:bodyPr>
            <a:noAutofit/>
          </a:bodyPr>
          <a:lstStyle/>
          <a:p>
            <a:pPr algn="just"/>
            <a:r>
              <a:rPr lang="uk-UA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Резнік</a:t>
            </a:r>
            <a:r>
              <a:rPr lang="uk-UA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(</a:t>
            </a:r>
            <a:r>
              <a:rPr lang="uk-UA" sz="2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Зубар</a:t>
            </a:r>
            <a:r>
              <a:rPr lang="uk-UA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  <a:r>
              <a:rPr lang="uk-UA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Марія Пилипівна – вчитель початкових класів, української мови та літератури. </a:t>
            </a:r>
            <a:r>
              <a:rPr lang="uk-UA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Пдагогічний</a:t>
            </a:r>
            <a:r>
              <a:rPr lang="uk-UA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стаж – 33 роки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661976"/>
            <a:ext cx="4320480" cy="1326864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Нестеренко (</a:t>
            </a:r>
            <a:r>
              <a:rPr lang="uk-UA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Зубар</a:t>
            </a:r>
            <a:r>
              <a:rPr lang="uk-UA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 Віра Пилипівна – викладач української мови та літератури Донецького технікуму харчової промисловості. Педагогічний стаж – 40 років.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2882084" cy="4376745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505397" cy="445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5029200" y="661976"/>
            <a:ext cx="3935288" cy="1326864"/>
          </a:xfrm>
        </p:spPr>
        <p:txBody>
          <a:bodyPr>
            <a:noAutofit/>
          </a:bodyPr>
          <a:lstStyle/>
          <a:p>
            <a:pPr algn="just"/>
            <a:r>
              <a:rPr lang="uk-UA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Зубар</a:t>
            </a:r>
            <a:r>
              <a:rPr lang="uk-UA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Марія Микитівна – вчитель початкових класів ЗОШ№5. Педагогічний стаж – 40 років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Зубар</a:t>
            </a:r>
            <a:r>
              <a:rPr lang="uk-UA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Тетяна Петрівна – вихователь НВК с. Нове. Педагогічний стаж – 36 років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841" y="3161648"/>
            <a:ext cx="4044686" cy="227513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97189" y="3159796"/>
            <a:ext cx="4038600" cy="2272751"/>
          </a:xfrm>
        </p:spPr>
      </p:pic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4644008" y="548680"/>
            <a:ext cx="4320480" cy="1656184"/>
          </a:xfrm>
        </p:spPr>
        <p:txBody>
          <a:bodyPr>
            <a:noAutofit/>
          </a:bodyPr>
          <a:lstStyle/>
          <a:p>
            <a:pPr algn="just"/>
            <a:r>
              <a:rPr lang="uk-UA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Зубар</a:t>
            </a:r>
            <a:r>
              <a:rPr lang="uk-UA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Галина Григорівна – вчитель початкових класів НВК с. Нове. Педагогічний стаж - 44роки, продовжує працювати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661976"/>
            <a:ext cx="4320480" cy="1686904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Кашуба (</a:t>
            </a:r>
            <a:r>
              <a:rPr lang="uk-UA" sz="24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З</a:t>
            </a:r>
            <a:r>
              <a:rPr lang="uk-UA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убар</a:t>
            </a:r>
            <a:r>
              <a:rPr lang="uk-UA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 Валентина Василівна – вихователь, вчитель-логопед, дефектолог. Педагогічний стаж - 49 років, продовжує працювати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36" y="3292353"/>
            <a:ext cx="4531772" cy="26448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2520279" cy="4392488"/>
          </a:xfrm>
        </p:spPr>
      </p:pic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4644008" y="116632"/>
            <a:ext cx="4295328" cy="208823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sz="4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Полякова(</a:t>
            </a:r>
            <a:r>
              <a:rPr lang="uk-UA" sz="4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Зубар</a:t>
            </a:r>
            <a:r>
              <a:rPr lang="uk-UA" sz="4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 Людмила Василівна – вчитель початкових класів, вихователь – методист ДНЗ №2. </a:t>
            </a:r>
            <a:r>
              <a:rPr lang="uk-UA" sz="4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Педагогічний стаж </a:t>
            </a:r>
            <a:r>
              <a:rPr lang="uk-UA" sz="4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- 38 </a:t>
            </a:r>
            <a:r>
              <a:rPr lang="uk-UA" sz="4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років, продовжує працювати</a:t>
            </a:r>
            <a:endParaRPr lang="ru-RU" sz="4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1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4644008" cy="2160240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Полякова Інна Василівна – вчитель початкових класів ЗОШ с. Лаврів, Волинської обл.</a:t>
            </a:r>
            <a:r>
              <a:rPr lang="uk-UA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Педагогічний стаж </a:t>
            </a:r>
            <a:r>
              <a:rPr lang="uk-UA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- 19 </a:t>
            </a:r>
            <a:r>
              <a:rPr lang="uk-UA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років, продовжує працювати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93504"/>
            <a:ext cx="2782838" cy="4464496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00" y="2348880"/>
            <a:ext cx="2553471" cy="4392487"/>
          </a:xfrm>
        </p:spPr>
      </p:pic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4788024" y="620688"/>
            <a:ext cx="4355976" cy="2016224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Полякова Марія Миколаївна – вчитель початкових класів ЗОШ№3. </a:t>
            </a:r>
            <a:r>
              <a:rPr lang="uk-UA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Педагогічний стаж </a:t>
            </a:r>
            <a:r>
              <a:rPr lang="uk-UA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- 4 роки, </a:t>
            </a:r>
            <a:r>
              <a:rPr lang="uk-UA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продовжує працювати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294</TotalTime>
  <Words>238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Педагогічна династія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Педагогічна династія </dc:title>
  <dc:creator>жека</dc:creator>
  <cp:lastModifiedBy>жека</cp:lastModifiedBy>
  <cp:revision>16</cp:revision>
  <dcterms:created xsi:type="dcterms:W3CDTF">2016-09-13T04:11:05Z</dcterms:created>
  <dcterms:modified xsi:type="dcterms:W3CDTF">2016-09-13T17:30:37Z</dcterms:modified>
</cp:coreProperties>
</file>